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197"/>
  </p:normalViewPr>
  <p:slideViewPr>
    <p:cSldViewPr snapToGrid="0" snapToObjects="1">
      <p:cViewPr varScale="1">
        <p:scale>
          <a:sx n="166" d="100"/>
          <a:sy n="166" d="100"/>
        </p:scale>
        <p:origin x="1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8882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6896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4328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970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8079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2792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881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6597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26180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1790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1685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1FFE3-A8C8-1648-A1CB-B58E9424349E}" type="datetimeFigureOut">
              <a:rPr lang="en-TW" smtClean="0"/>
              <a:t>2022/3/27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9402E-9EE1-414E-AEB2-A79197D2420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9283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CDD1-9485-F34E-A4DA-C4F286AD14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b="1" dirty="0"/>
              <a:t>LAB#A-2</a:t>
            </a:r>
            <a:br>
              <a:rPr lang="en-TW" b="1" dirty="0"/>
            </a:br>
            <a:r>
              <a:rPr lang="en-TW" b="1" dirty="0"/>
              <a:t>Design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B3FFE-ABDA-EF4E-B3AF-BCE7C26C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27470"/>
            <a:ext cx="6858000" cy="1230330"/>
          </a:xfrm>
        </p:spPr>
        <p:txBody>
          <a:bodyPr/>
          <a:lstStyle/>
          <a:p>
            <a:r>
              <a:rPr lang="en-US" dirty="0"/>
              <a:t>109061806 </a:t>
            </a:r>
            <a:r>
              <a:rPr lang="en-US" dirty="0" err="1"/>
              <a:t>羅允辰</a:t>
            </a:r>
            <a:endParaRPr lang="en-US" dirty="0"/>
          </a:p>
          <a:p>
            <a:r>
              <a:rPr lang="en-US" b="1" dirty="0" err="1"/>
              <a:t>Github</a:t>
            </a:r>
            <a:r>
              <a:rPr lang="en-US" b="1" dirty="0"/>
              <a:t> Link: </a:t>
            </a:r>
            <a:r>
              <a:rPr lang="en-US" sz="2000" b="1" dirty="0"/>
              <a:t>https://</a:t>
            </a:r>
            <a:r>
              <a:rPr lang="en-US" sz="2000" b="1" dirty="0" err="1"/>
              <a:t>github.com</a:t>
            </a:r>
            <a:r>
              <a:rPr lang="en-US" sz="2000" b="1" dirty="0"/>
              <a:t>/jasonlo0509/</a:t>
            </a:r>
            <a:r>
              <a:rPr lang="en-US" sz="2000" b="1" dirty="0" err="1"/>
              <a:t>DCT_HLS_Optimization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2795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E0460-369B-0C44-A7AC-8BDA318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AD66-FD3D-7243-97E7-A9181D17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Objective</a:t>
            </a:r>
          </a:p>
          <a:p>
            <a:r>
              <a:rPr lang="en-TW" dirty="0"/>
              <a:t>5 Optimizations (Pragmas)</a:t>
            </a:r>
          </a:p>
          <a:p>
            <a:pPr lvl="1"/>
            <a:r>
              <a:rPr lang="en-TW" dirty="0"/>
              <a:t>Inner-loop Pipelining</a:t>
            </a:r>
          </a:p>
          <a:p>
            <a:pPr lvl="1"/>
            <a:r>
              <a:rPr lang="en-TW" dirty="0"/>
              <a:t>Critical Outer-loop Pipepining</a:t>
            </a:r>
          </a:p>
          <a:p>
            <a:pPr lvl="1"/>
            <a:r>
              <a:rPr lang="en-TW" dirty="0"/>
              <a:t>Array Partitioning</a:t>
            </a:r>
          </a:p>
          <a:p>
            <a:pPr lvl="1"/>
            <a:r>
              <a:rPr lang="en-TW" dirty="0"/>
              <a:t>Apply Dataflow (Inter-Function Pipelining)</a:t>
            </a:r>
          </a:p>
          <a:p>
            <a:pPr lvl="1"/>
            <a:r>
              <a:rPr lang="en-TW" dirty="0"/>
              <a:t>Inline (Apply Dataflow to Sub-Funtion)</a:t>
            </a:r>
          </a:p>
          <a:p>
            <a:r>
              <a:rPr lang="en-TW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17446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8343-954A-6F49-B2A2-6DA118E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Objective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050D9-166A-C54A-89FB-24420679FE96}"/>
              </a:ext>
            </a:extLst>
          </p:cNvPr>
          <p:cNvSpPr txBox="1"/>
          <p:nvPr/>
        </p:nvSpPr>
        <p:spPr>
          <a:xfrm>
            <a:off x="4356848" y="566242"/>
            <a:ext cx="4250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目標：</a:t>
            </a:r>
          </a:p>
          <a:p>
            <a:r>
              <a:rPr lang="en-TW" dirty="0"/>
              <a:t>用</a:t>
            </a:r>
            <a:r>
              <a:rPr lang="zh-TW" altLang="en-US" dirty="0"/>
              <a:t> </a:t>
            </a:r>
            <a:r>
              <a:rPr lang="en-US" altLang="zh-TW" dirty="0" err="1"/>
              <a:t>Vivado</a:t>
            </a:r>
            <a:r>
              <a:rPr lang="en-US" altLang="zh-TW" dirty="0"/>
              <a:t> HLS </a:t>
            </a:r>
            <a:r>
              <a:rPr lang="en-TW" dirty="0"/>
              <a:t>分析並將</a:t>
            </a:r>
            <a:r>
              <a:rPr lang="zh-TW" altLang="en-US" dirty="0"/>
              <a:t> </a:t>
            </a:r>
            <a:r>
              <a:rPr lang="en-US" altLang="zh-TW" dirty="0"/>
              <a:t>DCT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dirty="0" err="1"/>
              <a:t>優化成每</a:t>
            </a:r>
            <a:r>
              <a:rPr lang="zh-TW" altLang="en-US" dirty="0"/>
              <a:t> </a:t>
            </a:r>
            <a:r>
              <a:rPr lang="en-US" altLang="zh-TW" dirty="0"/>
              <a:t>100 cycles </a:t>
            </a:r>
            <a:r>
              <a:rPr lang="zh-TW" altLang="en-US" dirty="0"/>
              <a:t>內可以吃下一筆資料</a:t>
            </a:r>
            <a:endParaRPr lang="en-TW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616613-5F8C-3B4A-AFA9-8B0018769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49854"/>
            <a:ext cx="3645708" cy="4588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414DFB-4CEE-A543-8DA2-93C29D1E3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0338" r="69850"/>
          <a:stretch/>
        </p:blipFill>
        <p:spPr>
          <a:xfrm>
            <a:off x="4869644" y="2358998"/>
            <a:ext cx="2533659" cy="35559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AFE62A7-FAA9-CD40-A4DB-F9936530AE74}"/>
              </a:ext>
            </a:extLst>
          </p:cNvPr>
          <p:cNvSpPr/>
          <p:nvPr/>
        </p:nvSpPr>
        <p:spPr>
          <a:xfrm>
            <a:off x="5155987" y="3429000"/>
            <a:ext cx="2036268" cy="485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63A298-EBD5-1E42-8BA1-78C8687A547F}"/>
              </a:ext>
            </a:extLst>
          </p:cNvPr>
          <p:cNvSpPr txBox="1"/>
          <p:nvPr/>
        </p:nvSpPr>
        <p:spPr>
          <a:xfrm>
            <a:off x="7269097" y="4538887"/>
            <a:ext cx="80682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1621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D14B-90AF-EC4C-8826-BDA371A9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Opt1- Inner Loop Pipelining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890A0-1235-5144-9B32-4C7955FEB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51478"/>
            <a:ext cx="6159020" cy="31043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C13C42-DDF9-9247-B0B7-A8E822F9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086" y="1290918"/>
            <a:ext cx="2692568" cy="533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38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D14B-90AF-EC4C-8826-BDA371A9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46516" cy="1325563"/>
          </a:xfrm>
        </p:spPr>
        <p:txBody>
          <a:bodyPr/>
          <a:lstStyle/>
          <a:p>
            <a:r>
              <a:rPr lang="en-TW" dirty="0"/>
              <a:t>Opt2- Critical Outer Loop Pipelining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507A63-EDE7-484F-82A1-F6E783B72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39" y="1860052"/>
            <a:ext cx="4464423" cy="457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73325F-CE36-7E48-A86B-C4A7F4DA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70" y="1710826"/>
            <a:ext cx="2627291" cy="47820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DAA5CC-FA43-B240-9E4B-02D75AAD1AC5}"/>
              </a:ext>
            </a:extLst>
          </p:cNvPr>
          <p:cNvSpPr/>
          <p:nvPr/>
        </p:nvSpPr>
        <p:spPr>
          <a:xfrm>
            <a:off x="5955126" y="2305211"/>
            <a:ext cx="1321653" cy="568618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45866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CA22-8873-7840-A523-D22EF883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Opt3-Array Partitioning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37157-22F3-594E-BD53-2DD1100A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200" y="1401076"/>
            <a:ext cx="3541073" cy="5287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2F43A-9AA8-8143-9B0D-7054646D92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8"/>
            <a:ext cx="4284985" cy="480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1DDE-75C3-EC40-B9C9-49E54488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Opt4-Apply Dataflow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AA857C-3EAB-0847-8B2D-0B6DB0559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139" y="1377487"/>
            <a:ext cx="3144211" cy="479947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91B923-6751-B14D-B020-B2DAC9CA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319884"/>
            <a:ext cx="4068980" cy="19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2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EF4A-1069-CF41-848F-A0386E0B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Opt5-Inline </a:t>
            </a:r>
            <a:r>
              <a:rPr lang="en-TW" sz="2800" dirty="0"/>
              <a:t>(Apply Dataflow to Sub-Funtion)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573F10-AC3A-8542-B36A-488F9A65E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8825" y="1409128"/>
            <a:ext cx="3136526" cy="476783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7DC38-C299-2D4A-B101-C8A41A0E2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2"/>
          <a:stretch/>
        </p:blipFill>
        <p:spPr>
          <a:xfrm>
            <a:off x="139700" y="1837509"/>
            <a:ext cx="5231439" cy="12043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474238-1A4C-8D41-AB97-3FB81CFE8E59}"/>
              </a:ext>
            </a:extLst>
          </p:cNvPr>
          <p:cNvSpPr/>
          <p:nvPr/>
        </p:nvSpPr>
        <p:spPr>
          <a:xfrm>
            <a:off x="207468" y="2061242"/>
            <a:ext cx="4011065" cy="451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7068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8343-954A-6F49-B2A2-6DA118EF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F2E33-0665-FB4E-B114-96EF8FD7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9" y="1676554"/>
            <a:ext cx="7664522" cy="46555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471987-3258-0049-9013-BB57420646DC}"/>
              </a:ext>
            </a:extLst>
          </p:cNvPr>
          <p:cNvSpPr/>
          <p:nvPr/>
        </p:nvSpPr>
        <p:spPr>
          <a:xfrm>
            <a:off x="6907947" y="4057170"/>
            <a:ext cx="576302" cy="43030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1CCEC-2BFE-0F44-8121-842A1E7B91BB}"/>
              </a:ext>
            </a:extLst>
          </p:cNvPr>
          <p:cNvSpPr txBox="1"/>
          <p:nvPr/>
        </p:nvSpPr>
        <p:spPr>
          <a:xfrm>
            <a:off x="7451889" y="3949157"/>
            <a:ext cx="1771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0000FF"/>
                </a:solidFill>
              </a:rPr>
              <a:t>每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98 cycles</a:t>
            </a:r>
            <a:r>
              <a:rPr lang="zh-TW" altLang="en-US" dirty="0">
                <a:solidFill>
                  <a:srgbClr val="0000FF"/>
                </a:solidFill>
              </a:rPr>
              <a:t>可以</a:t>
            </a:r>
            <a:endParaRPr lang="en-US" altLang="zh-TW" dirty="0">
              <a:solidFill>
                <a:srgbClr val="0000FF"/>
              </a:solidFill>
            </a:endParaRPr>
          </a:p>
          <a:p>
            <a:r>
              <a:rPr lang="zh-TW" altLang="en-US" dirty="0">
                <a:solidFill>
                  <a:srgbClr val="0000FF"/>
                </a:solidFill>
              </a:rPr>
              <a:t>灌下一筆資料</a:t>
            </a:r>
            <a:endParaRPr lang="en-TW" dirty="0">
              <a:solidFill>
                <a:srgbClr val="0000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6250D-FDB3-5B41-ACED-7E7417054BBC}"/>
              </a:ext>
            </a:extLst>
          </p:cNvPr>
          <p:cNvSpPr/>
          <p:nvPr/>
        </p:nvSpPr>
        <p:spPr>
          <a:xfrm>
            <a:off x="2289842" y="4057170"/>
            <a:ext cx="576302" cy="430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050D9-166A-C54A-89FB-24420679FE96}"/>
              </a:ext>
            </a:extLst>
          </p:cNvPr>
          <p:cNvSpPr txBox="1"/>
          <p:nvPr/>
        </p:nvSpPr>
        <p:spPr>
          <a:xfrm>
            <a:off x="4218535" y="495825"/>
            <a:ext cx="4250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目標：</a:t>
            </a:r>
          </a:p>
          <a:p>
            <a:r>
              <a:rPr lang="en-TW" dirty="0"/>
              <a:t>用</a:t>
            </a:r>
            <a:r>
              <a:rPr lang="zh-TW" altLang="en-US" dirty="0"/>
              <a:t> </a:t>
            </a:r>
            <a:r>
              <a:rPr lang="en-US" altLang="zh-TW" dirty="0" err="1"/>
              <a:t>Vivado</a:t>
            </a:r>
            <a:r>
              <a:rPr lang="en-US" altLang="zh-TW" dirty="0"/>
              <a:t> HLS </a:t>
            </a:r>
            <a:r>
              <a:rPr lang="en-TW" dirty="0"/>
              <a:t>分析並將</a:t>
            </a:r>
            <a:r>
              <a:rPr lang="zh-TW" altLang="en-US" dirty="0"/>
              <a:t> </a:t>
            </a:r>
            <a:r>
              <a:rPr lang="en-US" altLang="zh-TW" dirty="0"/>
              <a:t>DCT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dirty="0" err="1"/>
              <a:t>優化成每</a:t>
            </a:r>
            <a:r>
              <a:rPr lang="zh-TW" altLang="en-US" dirty="0"/>
              <a:t> </a:t>
            </a:r>
            <a:r>
              <a:rPr lang="en-US" altLang="zh-TW" dirty="0"/>
              <a:t>100 cycles </a:t>
            </a:r>
            <a:r>
              <a:rPr lang="zh-TW" altLang="en-US" dirty="0"/>
              <a:t>內可以吃下一筆資料</a:t>
            </a:r>
            <a:endParaRPr lang="en-TW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20CCA-9814-7641-9CDD-5DCD9AA6F190}"/>
              </a:ext>
            </a:extLst>
          </p:cNvPr>
          <p:cNvSpPr txBox="1"/>
          <p:nvPr/>
        </p:nvSpPr>
        <p:spPr>
          <a:xfrm>
            <a:off x="8076768" y="48121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成功！</a:t>
            </a:r>
          </a:p>
        </p:txBody>
      </p:sp>
    </p:spTree>
    <p:extLst>
      <p:ext uri="{BB962C8B-B14F-4D97-AF65-F5344CB8AC3E}">
        <p14:creationId xmlns:p14="http://schemas.microsoft.com/office/powerpoint/2010/main" val="2320416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840</TotalTime>
  <Words>116</Words>
  <Application>Microsoft Macintosh PowerPoint</Application>
  <PresentationFormat>On-screen Show (4:3)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LAB#A-2 Design Analysis</vt:lpstr>
      <vt:lpstr>Outline</vt:lpstr>
      <vt:lpstr>Objective</vt:lpstr>
      <vt:lpstr>Opt1- Inner Loop Pipelining</vt:lpstr>
      <vt:lpstr>Opt2- Critical Outer Loop Pipelining</vt:lpstr>
      <vt:lpstr>Opt3-Array Partitioning </vt:lpstr>
      <vt:lpstr>Opt4-Apply Dataflow</vt:lpstr>
      <vt:lpstr>Opt5-Inline (Apply Dataflow to Sub-Funtion)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81</cp:revision>
  <dcterms:created xsi:type="dcterms:W3CDTF">2022-03-27T13:29:01Z</dcterms:created>
  <dcterms:modified xsi:type="dcterms:W3CDTF">2022-03-28T03:29:59Z</dcterms:modified>
</cp:coreProperties>
</file>